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 que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662</Words>
  <Application>Microsoft Office PowerPoint</Application>
  <PresentationFormat>Grand écran</PresentationFormat>
  <Paragraphs>164</Paragraphs>
  <Slides>38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33</cp:revision>
  <dcterms:created xsi:type="dcterms:W3CDTF">2022-09-12T12:45:36Z</dcterms:created>
  <dcterms:modified xsi:type="dcterms:W3CDTF">2022-09-22T14:53:52Z</dcterms:modified>
</cp:coreProperties>
</file>